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4"/>
    <p:restoredTop sz="94651"/>
  </p:normalViewPr>
  <p:slideViewPr>
    <p:cSldViewPr snapToGrid="0" snapToObjects="1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21885-1202-A348-BDE5-2E420496F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152037-E2E2-CD47-A89B-FB16A57A8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DE6CAB-F4D4-EF44-837B-057E8CE9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C51C1-7776-5641-B141-FAFDFE88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48C77-D96F-5C4A-8E2E-98CEB5F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39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4DC213-DE13-A042-952C-35662CAA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526BA3-3AD0-8142-9861-7D077C1FE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390B91-0EF3-7643-873A-8091F555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EFFCB-1901-FF4C-9939-24553619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1006EA-7759-CE4A-BA71-72EAA671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2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E11F91-CF6C-D94E-BB54-714D2BF03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7BEBFF-9AFB-1440-983E-EE25EABDB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F77AC2-A198-464F-A9EA-4B943AF2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362492-DED9-6941-9829-D8391EC6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D87389-A4C6-B441-AD05-9B47268D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1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B1DB1-8595-7D48-BFE2-CBBFA1E6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38A4A1-382D-B74B-B72A-BA067193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A748B-9982-0841-B50B-56B30C39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AEF819-7665-F841-A0E5-14EA2E47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4674B6-D28A-9C40-8B7D-F21FA49B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42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D5CAE-B4DF-9A40-B3AE-6ABF0424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F6652F-A464-084A-98E2-127E68223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E11A42-6363-C945-AEAC-EE9E8775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8DDE41-E003-D643-985F-2E219EE5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DAF931-6D4E-3A40-B9AA-9AA44F28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68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9A56CA-9DD3-744F-87C0-70C3313B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5CE94C-4572-8245-ABF5-50A6011E3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B9C15C-B122-A547-A070-A6877FDDA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41CFAC-C688-534E-BEA4-E2391F20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EFD173-0A9B-5342-90A2-E04FAD81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F1CBED-4D9D-B544-9855-8FD0A0B4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03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F7C32-D45B-4B42-90A9-8E8760FC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F5C9A5-AE2D-8948-AB03-8A2945AA2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7D579C-EBE2-9D4F-ABA4-C2FCDB7CA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61AF3A-EE48-D440-8C40-9C09D3E67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0CA3CD-701C-5D4B-8427-DA330EE20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E18527-98F0-E446-A9D0-1581A88A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D17396-403D-7C42-9B17-D81AE573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EB4D0F-6E4B-1B47-BB94-976F7573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43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AA401-5B1D-4B4C-8FBC-DFAD41CF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97A92B-E3F8-F648-8347-CFEA861B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4B77FB-5A69-C847-B16B-E57394D8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40F2C8-0039-9344-85F8-4D6BE680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31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B3B7D1-0456-2346-9B6E-2BE16037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974867-CD76-8F4F-85AF-6BED0048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1FD006-8D71-3E47-8C6F-B08371F0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65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D7847-3CE9-9F48-83CC-68CB932D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1E3CC1-AAE4-3044-9CB9-CF8F52FD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0257BC-5EEB-AF4A-9219-9DE387E45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0B884E-87E9-3449-B7B1-BC4DD794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4B656C-B8D1-1041-9194-2163F7C6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2A0DAF-8D47-564E-8865-B3C78A87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64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48993-AD70-994D-8D3F-D03599C7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AAAED6-C94B-8241-B854-EF10D144A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5732A0-A6F5-834C-872E-E02C46293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069718-D1F6-384A-BC1F-FDD7FDBE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45F11F-4DAD-4E42-81DE-18CE6D65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46586F-3048-8F40-B7C1-709F1F60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20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3C46AC-FADF-E747-8DEE-70441093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194A7-AF3F-364E-9579-43837070E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7E18CE-F329-BE48-866F-5249660A8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ED40-29D0-5B41-AEA5-9119E9CA29C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53CC09-D00B-8C47-8FF6-077743227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F81BB-C6E1-694B-912D-B49A5029C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61EBC-A7ED-8845-B16D-DF4C45D2C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97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F504A14-13B3-EF4F-9C37-54E2ADE86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78" y="0"/>
            <a:ext cx="12030803" cy="6161006"/>
          </a:xfr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B56FDFF-0BAE-F440-88D6-D9CEAA432A89}"/>
              </a:ext>
            </a:extLst>
          </p:cNvPr>
          <p:cNvCxnSpPr/>
          <p:nvPr/>
        </p:nvCxnSpPr>
        <p:spPr>
          <a:xfrm>
            <a:off x="5568941" y="1922953"/>
            <a:ext cx="1031184" cy="174508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C767C1C-0DF2-9A4A-8EBB-0CCC9DE61D19}"/>
              </a:ext>
            </a:extLst>
          </p:cNvPr>
          <p:cNvCxnSpPr/>
          <p:nvPr/>
        </p:nvCxnSpPr>
        <p:spPr>
          <a:xfrm flipH="1">
            <a:off x="5413153" y="1960421"/>
            <a:ext cx="122215" cy="19727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B79B932-6EFD-8548-A387-6A57AC19496B}"/>
              </a:ext>
            </a:extLst>
          </p:cNvPr>
          <p:cNvSpPr txBox="1"/>
          <p:nvPr/>
        </p:nvSpPr>
        <p:spPr>
          <a:xfrm>
            <a:off x="5876700" y="4507930"/>
            <a:ext cx="977781" cy="32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Accès 1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A6A1633-6AE1-734A-B214-83B83FE8850B}"/>
              </a:ext>
            </a:extLst>
          </p:cNvPr>
          <p:cNvCxnSpPr>
            <a:stCxn id="14" idx="0"/>
          </p:cNvCxnSpPr>
          <p:nvPr/>
        </p:nvCxnSpPr>
        <p:spPr>
          <a:xfrm flipV="1">
            <a:off x="6365591" y="4113391"/>
            <a:ext cx="175716" cy="39454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1E88A28-40DD-764E-9738-BF24FD9CBAF7}"/>
              </a:ext>
            </a:extLst>
          </p:cNvPr>
          <p:cNvSpPr txBox="1"/>
          <p:nvPr/>
        </p:nvSpPr>
        <p:spPr>
          <a:xfrm>
            <a:off x="4967804" y="492826"/>
            <a:ext cx="977781" cy="32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Accès 2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973F920-EBC4-744A-9F3D-4F543E12F9B2}"/>
              </a:ext>
            </a:extLst>
          </p:cNvPr>
          <p:cNvCxnSpPr/>
          <p:nvPr/>
        </p:nvCxnSpPr>
        <p:spPr>
          <a:xfrm>
            <a:off x="5809582" y="698753"/>
            <a:ext cx="481219" cy="13657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A3CCF8E-71ED-6F46-9A44-97C8FB9B1A87}"/>
              </a:ext>
            </a:extLst>
          </p:cNvPr>
          <p:cNvSpPr txBox="1"/>
          <p:nvPr/>
        </p:nvSpPr>
        <p:spPr>
          <a:xfrm>
            <a:off x="5561302" y="1620482"/>
            <a:ext cx="977781" cy="32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Accès 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0AA983F-4F48-E64E-94AC-CCD3F3EF3ADA}"/>
              </a:ext>
            </a:extLst>
          </p:cNvPr>
          <p:cNvSpPr txBox="1"/>
          <p:nvPr/>
        </p:nvSpPr>
        <p:spPr>
          <a:xfrm>
            <a:off x="2645230" y="6171454"/>
            <a:ext cx="350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P1 : Parking visiteurs (20 places)</a:t>
            </a:r>
          </a:p>
          <a:p>
            <a:r>
              <a:rPr lang="fr-FR" sz="1400" dirty="0"/>
              <a:t>P2 : Parking visiteurs (50 places)</a:t>
            </a:r>
          </a:p>
          <a:p>
            <a:r>
              <a:rPr lang="fr-FR" sz="1400" dirty="0"/>
              <a:t>P3 : Parking réservé clientèle commerçants</a:t>
            </a:r>
          </a:p>
          <a:p>
            <a:endParaRPr lang="fr-FR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E5FEC3-FD7C-F94F-8F81-34AEF609A987}"/>
              </a:ext>
            </a:extLst>
          </p:cNvPr>
          <p:cNvSpPr/>
          <p:nvPr/>
        </p:nvSpPr>
        <p:spPr>
          <a:xfrm rot="1311279">
            <a:off x="4055758" y="2350173"/>
            <a:ext cx="649199" cy="432477"/>
          </a:xfrm>
          <a:prstGeom prst="rect">
            <a:avLst/>
          </a:prstGeom>
          <a:solidFill>
            <a:srgbClr val="FE8B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0B7D48D-65ED-9540-A854-0464814785D4}"/>
              </a:ext>
            </a:extLst>
          </p:cNvPr>
          <p:cNvSpPr txBox="1"/>
          <p:nvPr/>
        </p:nvSpPr>
        <p:spPr>
          <a:xfrm>
            <a:off x="4243319" y="2405521"/>
            <a:ext cx="404836" cy="32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P5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10809D0-914A-4E41-8480-B57AD886FFE5}"/>
              </a:ext>
            </a:extLst>
          </p:cNvPr>
          <p:cNvGrpSpPr/>
          <p:nvPr/>
        </p:nvGrpSpPr>
        <p:grpSpPr>
          <a:xfrm>
            <a:off x="4427407" y="3515455"/>
            <a:ext cx="76386" cy="318667"/>
            <a:chOff x="6763657" y="5566229"/>
            <a:chExt cx="79832" cy="442686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4D263736-4CFC-8748-B316-1D703E40A98A}"/>
                </a:ext>
              </a:extLst>
            </p:cNvPr>
            <p:cNvGrpSpPr/>
            <p:nvPr/>
          </p:nvGrpSpPr>
          <p:grpSpPr>
            <a:xfrm>
              <a:off x="6763657" y="5566229"/>
              <a:ext cx="79831" cy="442686"/>
              <a:chOff x="6763657" y="5566229"/>
              <a:chExt cx="79831" cy="442686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9DCFBA60-11B2-CD4D-9B8E-22331D319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9944" y="5769429"/>
                <a:ext cx="0" cy="239486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1DFFBE6F-451A-E84C-B009-D05A31893A02}"/>
                  </a:ext>
                </a:extLst>
              </p:cNvPr>
              <p:cNvSpPr/>
              <p:nvPr/>
            </p:nvSpPr>
            <p:spPr>
              <a:xfrm>
                <a:off x="6763657" y="5566229"/>
                <a:ext cx="79829" cy="725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0D5291F1-845C-CD40-89FE-5AA5563CC194}"/>
                  </a:ext>
                </a:extLst>
              </p:cNvPr>
              <p:cNvSpPr/>
              <p:nvPr/>
            </p:nvSpPr>
            <p:spPr>
              <a:xfrm>
                <a:off x="6763659" y="5653316"/>
                <a:ext cx="79829" cy="7257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30C9D93-B021-5046-907F-C0BF8AAA8F66}"/>
                </a:ext>
              </a:extLst>
            </p:cNvPr>
            <p:cNvSpPr/>
            <p:nvPr/>
          </p:nvSpPr>
          <p:spPr>
            <a:xfrm>
              <a:off x="6763660" y="5740400"/>
              <a:ext cx="79829" cy="7257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E7C28BE7-B5ED-A945-BE83-EE2BA4477467}"/>
              </a:ext>
            </a:extLst>
          </p:cNvPr>
          <p:cNvSpPr txBox="1"/>
          <p:nvPr/>
        </p:nvSpPr>
        <p:spPr>
          <a:xfrm>
            <a:off x="5072053" y="3253375"/>
            <a:ext cx="718010" cy="38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École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BC64C03-44D9-434F-A67C-6081F1F8D2A6}"/>
              </a:ext>
            </a:extLst>
          </p:cNvPr>
          <p:cNvSpPr txBox="1"/>
          <p:nvPr/>
        </p:nvSpPr>
        <p:spPr>
          <a:xfrm>
            <a:off x="1959403" y="4620336"/>
            <a:ext cx="1436052" cy="54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Salle </a:t>
            </a:r>
            <a:br>
              <a:rPr lang="fr-FR" sz="1400" dirty="0"/>
            </a:br>
            <a:r>
              <a:rPr lang="fr-FR" sz="1400" dirty="0"/>
              <a:t>des fêtes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35A84E-A0AC-E74C-9AFA-41DD418F9668}"/>
              </a:ext>
            </a:extLst>
          </p:cNvPr>
          <p:cNvSpPr txBox="1"/>
          <p:nvPr/>
        </p:nvSpPr>
        <p:spPr>
          <a:xfrm rot="1616176">
            <a:off x="3228949" y="3081332"/>
            <a:ext cx="908971" cy="24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Rue de la gare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1C959F0-D183-6749-90F8-38A66C5CA977}"/>
              </a:ext>
            </a:extLst>
          </p:cNvPr>
          <p:cNvSpPr txBox="1"/>
          <p:nvPr/>
        </p:nvSpPr>
        <p:spPr>
          <a:xfrm rot="18291853">
            <a:off x="8121336" y="5206633"/>
            <a:ext cx="1294374" cy="242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Rue du 19 mars 1962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C65F55-3768-4A48-B7ED-A47ECCDB0753}"/>
              </a:ext>
            </a:extLst>
          </p:cNvPr>
          <p:cNvSpPr txBox="1"/>
          <p:nvPr/>
        </p:nvSpPr>
        <p:spPr>
          <a:xfrm>
            <a:off x="6259207" y="6296208"/>
            <a:ext cx="552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P4 : Parking dirigeants (20 places)</a:t>
            </a:r>
          </a:p>
          <a:p>
            <a:r>
              <a:rPr lang="fr-FR" sz="1400" dirty="0"/>
              <a:t>P5 : Parking visiteurs (non réservé pour tournoi)</a:t>
            </a:r>
          </a:p>
        </p:txBody>
      </p:sp>
    </p:spTree>
    <p:extLst>
      <p:ext uri="{BB962C8B-B14F-4D97-AF65-F5344CB8AC3E}">
        <p14:creationId xmlns:p14="http://schemas.microsoft.com/office/powerpoint/2010/main" val="38677402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Office PowerPoint</Application>
  <PresentationFormat>Grand écran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Johann Petit</dc:creator>
  <cp:lastModifiedBy>fccp.courses@gmail.com</cp:lastModifiedBy>
  <cp:revision>3</cp:revision>
  <dcterms:created xsi:type="dcterms:W3CDTF">2019-06-06T08:37:54Z</dcterms:created>
  <dcterms:modified xsi:type="dcterms:W3CDTF">2025-05-21T09:31:19Z</dcterms:modified>
</cp:coreProperties>
</file>